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0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599C56-67E5-4407-A657-2697CB275A02}" type="datetimeFigureOut">
              <a:rPr lang="en-IE" smtClean="0"/>
              <a:pPr/>
              <a:t>19/07/2017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CEEF7F-3251-4101-87EA-64B73465CE8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-1"/>
            <a:ext cx="1224136" cy="104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1196750"/>
          <a:ext cx="3960440" cy="266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050">
                <a:tc gridSpan="2"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Fixed Racing Mark</a:t>
                      </a:r>
                      <a:r>
                        <a:rPr lang="en-IE" sz="1000" baseline="0" dirty="0"/>
                        <a:t> Coordinates</a:t>
                      </a:r>
                      <a:r>
                        <a:rPr lang="en-IE" sz="10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Centre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54 27.88N  08 25.70W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Mermaids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/>
                        <a:t>54 28.194N </a:t>
                      </a:r>
                      <a:r>
                        <a:rPr lang="en-IE" sz="1000" dirty="0"/>
                        <a:t>08 24.73W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North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54 29.14N  08 26.27W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Head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54 28.71N  08 26.79W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Finish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/>
                        <a:t>54 27.63N</a:t>
                      </a:r>
                      <a:r>
                        <a:rPr lang="en-IE" sz="1000" baseline="0" dirty="0"/>
                        <a:t>  08.26.53W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539552" y="4095654"/>
            <a:ext cx="33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1000" b="1" dirty="0"/>
              <a:t> Race Fleet and MSC communication on channel 72</a:t>
            </a:r>
          </a:p>
          <a:p>
            <a:endParaRPr lang="en-IE" sz="1000" b="1" dirty="0"/>
          </a:p>
          <a:p>
            <a:pPr>
              <a:buFont typeface="Arial" pitchFamily="34" charset="0"/>
              <a:buChar char="•"/>
            </a:pPr>
            <a:r>
              <a:rPr lang="en-IE" sz="1000" b="1" dirty="0"/>
              <a:t> Additional marks may be used depending on conditions    </a:t>
            </a:r>
          </a:p>
          <a:p>
            <a:endParaRPr lang="en-IE" sz="1000" b="1" dirty="0"/>
          </a:p>
          <a:p>
            <a:pPr>
              <a:buFont typeface="Arial" pitchFamily="34" charset="0"/>
              <a:buChar char="•"/>
            </a:pPr>
            <a:r>
              <a:rPr lang="en-IE" sz="1000" b="1" dirty="0"/>
              <a:t> Watch out for divers as they use these waters extensively</a:t>
            </a:r>
          </a:p>
          <a:p>
            <a:endParaRPr lang="en-IE" sz="1000" b="1" dirty="0"/>
          </a:p>
          <a:p>
            <a:pPr>
              <a:buFont typeface="Arial" pitchFamily="34" charset="0"/>
              <a:buChar char="•"/>
            </a:pPr>
            <a:r>
              <a:rPr lang="en-IE" sz="1000" b="1" dirty="0"/>
              <a:t> Avoid Thumb Rock (54 28.32N  8 26.5W)</a:t>
            </a:r>
          </a:p>
          <a:p>
            <a:endParaRPr lang="en-IE" sz="1000" b="1" dirty="0"/>
          </a:p>
          <a:p>
            <a:pPr>
              <a:buFont typeface="Arial" pitchFamily="34" charset="0"/>
              <a:buChar char="•"/>
            </a:pPr>
            <a:r>
              <a:rPr lang="en-IE" sz="1000" b="1" dirty="0"/>
              <a:t> Fixed marks (C,M,N,H) are large red buoys 1m x 1m</a:t>
            </a:r>
          </a:p>
          <a:p>
            <a:endParaRPr lang="en-IE" sz="1000" b="1" dirty="0"/>
          </a:p>
          <a:p>
            <a:pPr>
              <a:buFont typeface="Arial" pitchFamily="34" charset="0"/>
              <a:buChar char="•"/>
            </a:pPr>
            <a:r>
              <a:rPr lang="en-IE" sz="1000" b="1" dirty="0"/>
              <a:t> Position of Finish may vary slightly depending on tides</a:t>
            </a:r>
          </a:p>
          <a:p>
            <a:endParaRPr lang="en-IE" b="1" dirty="0"/>
          </a:p>
          <a:p>
            <a:pPr>
              <a:buFont typeface="Arial" pitchFamily="34" charset="0"/>
              <a:buChar char="•"/>
            </a:pPr>
            <a:endParaRPr lang="en-IE" dirty="0"/>
          </a:p>
        </p:txBody>
      </p:sp>
      <p:pic>
        <p:nvPicPr>
          <p:cNvPr id="10" name="Picture 9" descr="Regatta_0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484784"/>
            <a:ext cx="3399842" cy="45331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</TotalTime>
  <Words>105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Wingdings</vt:lpstr>
      <vt:lpstr>Wingdings 2</vt:lpstr>
      <vt:lpstr>Median</vt:lpstr>
      <vt:lpstr>PowerPoint Presentation</vt:lpstr>
    </vt:vector>
  </TitlesOfParts>
  <Company>KBC Asset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Hawkshaw, Sean</dc:creator>
  <cp:lastModifiedBy>surf user</cp:lastModifiedBy>
  <cp:revision>26</cp:revision>
  <dcterms:created xsi:type="dcterms:W3CDTF">2015-07-15T09:12:38Z</dcterms:created>
  <dcterms:modified xsi:type="dcterms:W3CDTF">2017-07-19T10:43:35Z</dcterms:modified>
</cp:coreProperties>
</file>